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6"/>
  </p:notesMasterIdLst>
  <p:sldIdLst>
    <p:sldId id="256" r:id="rId4"/>
    <p:sldId id="474" r:id="rId5"/>
    <p:sldId id="348" r:id="rId6"/>
    <p:sldId id="476" r:id="rId7"/>
    <p:sldId id="477" r:id="rId8"/>
    <p:sldId id="478" r:id="rId9"/>
    <p:sldId id="475" r:id="rId10"/>
    <p:sldId id="402" r:id="rId11"/>
    <p:sldId id="403" r:id="rId12"/>
    <p:sldId id="349" r:id="rId13"/>
    <p:sldId id="404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2" r:id="rId27"/>
    <p:sldId id="491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2" r:id="rId68"/>
    <p:sldId id="533" r:id="rId69"/>
    <p:sldId id="534" r:id="rId70"/>
    <p:sldId id="535" r:id="rId71"/>
    <p:sldId id="536" r:id="rId72"/>
    <p:sldId id="537" r:id="rId73"/>
    <p:sldId id="538" r:id="rId74"/>
    <p:sldId id="539" r:id="rId75"/>
  </p:sldIdLst>
  <p:sldSz cx="9144000" cy="5143500" type="screen16x9"/>
  <p:notesSz cx="6858000" cy="9144000"/>
  <p:embeddedFontLst>
    <p:embeddedFont>
      <p:font typeface="Overpass" panose="020B0604020202020204" charset="0"/>
      <p:regular r:id="rId77"/>
      <p:bold r:id="rId78"/>
      <p:italic r:id="rId79"/>
      <p:boldItalic r:id="rId80"/>
    </p:embeddedFont>
    <p:embeddedFont>
      <p:font typeface="Proxima Nova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348"/>
            <p14:sldId id="476"/>
            <p14:sldId id="477"/>
            <p14:sldId id="478"/>
            <p14:sldId id="475"/>
            <p14:sldId id="402"/>
            <p14:sldId id="403"/>
            <p14:sldId id="349"/>
            <p14:sldId id="404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2"/>
            <p14:sldId id="491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5" d="100"/>
          <a:sy n="95" d="100"/>
        </p:scale>
        <p:origin x="24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6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Ansible is THE Universal Automation Framework that can be used to automate the provisioning and configuration of SERVERS, NETWORKS and STORAGE</a:t>
            </a:r>
          </a:p>
        </p:txBody>
      </p:sp>
    </p:spTree>
    <p:extLst>
      <p:ext uri="{BB962C8B-B14F-4D97-AF65-F5344CB8AC3E}">
        <p14:creationId xmlns:p14="http://schemas.microsoft.com/office/powerpoint/2010/main" val="8689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92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 consists of the list of servers that the Playbook will act upon.  The servers can be either a simple IP Address or a fully qualified hostname</a:t>
            </a:r>
          </a:p>
        </p:txBody>
      </p:sp>
    </p:spTree>
    <p:extLst>
      <p:ext uri="{BB962C8B-B14F-4D97-AF65-F5344CB8AC3E}">
        <p14:creationId xmlns:p14="http://schemas.microsoft.com/office/powerpoint/2010/main" val="41505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12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27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reality is that business demand that network configuration become a consistent, repeatable automation process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110253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2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701" r:id="rId16"/>
    <p:sldLayoutId id="2147483702" r:id="rId17"/>
    <p:sldLayoutId id="2147483703" r:id="rId18"/>
    <p:sldLayoutId id="214748370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F5 Network Workshop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September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225D3-E915-4F9B-BA8B-D6E65C1D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8"/>
            <a:ext cx="9144000" cy="47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93B21-4EFC-4DA1-8C9C-C7E295C5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" y="0"/>
            <a:ext cx="9142101" cy="47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Common Use Cases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Backup and restore device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network device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Configuration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patches to address CVE (</a:t>
            </a:r>
            <a:r>
              <a:rPr lang="en-US" sz="2400" i="1" dirty="0"/>
              <a:t>Common Vulnerabilities and Exposures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dynamic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000" b="1" i="1" dirty="0"/>
              <a:t>Anything an operator can do manually, Ansible can automate</a:t>
            </a:r>
          </a:p>
        </p:txBody>
      </p:sp>
    </p:spTree>
    <p:extLst>
      <p:ext uri="{BB962C8B-B14F-4D97-AF65-F5344CB8AC3E}">
        <p14:creationId xmlns:p14="http://schemas.microsoft.com/office/powerpoint/2010/main" val="29442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0623D-0A1C-46E7-B89C-81E35E8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"/>
            <a:ext cx="9144000" cy="4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6232E-7D54-4C39-9EE6-A2E3F70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0D156-21A3-49FA-BB96-D8DF007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"/>
            <a:ext cx="9144000" cy="4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BF704-95D6-4A2B-ADBF-4246C67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"/>
            <a:ext cx="9144000" cy="4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87B7F-31A3-4BBC-A804-61AC5BEC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"/>
            <a:ext cx="9144000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3E9A7-2B3D-4753-9875-94431B5C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"/>
            <a:ext cx="9144000" cy="4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Ansible, its common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terminology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Ansible Galaxy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15FA-3041-4640-AB17-8AE4BA44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"/>
            <a:ext cx="9144000" cy="4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7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B1F46-D68C-4374-92E5-EFAB05E9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9144000" cy="46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B32D-E1F6-4313-AAE2-FD1EACFC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75"/>
            <a:ext cx="9144000" cy="47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F52D6-E392-4BEC-9912-5B2B489F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" y="0"/>
            <a:ext cx="9103314" cy="47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Playbook definition for network automation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play execution using hosts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the connection: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About </a:t>
            </a:r>
            <a:r>
              <a:rPr lang="en-US" sz="2400" dirty="0" err="1"/>
              <a:t>gather_facts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95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B9D38-C0E7-4693-9423-6FB96ECA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7"/>
            <a:ext cx="9144000" cy="47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3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F71418-E539-4704-971D-24BA6CA5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6"/>
            <a:ext cx="9144000" cy="4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7400F-FCD7-4697-9EDA-C77E21CA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9"/>
            <a:ext cx="9144000" cy="47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D2AF2-D1E2-4B5E-B8F6-A0741F15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5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A2CB0-AE67-4536-9EF9-073FC6F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8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6FE12-0502-498C-8D15-7936F260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5"/>
            <a:ext cx="9144000" cy="47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8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B8C87-A3A2-4E51-82C5-06FB0C7E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5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554D1-5E03-4CC2-8900-4F8809DD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8"/>
            <a:ext cx="9144000" cy="47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2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45EBD-8F8A-4565-8231-D8A521A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9144000" cy="47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3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D90B7-AD60-4AAB-82D5-6294EAC2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"/>
            <a:ext cx="9144000" cy="4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E3A8B-F18E-4D0A-8543-65663F13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"/>
            <a:ext cx="9144000" cy="4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1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C32BB-FC4A-4771-8B44-143E2AB4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9"/>
            <a:ext cx="9144000" cy="4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9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341F2-3844-4B50-BF3E-E53C155E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2"/>
            <a:ext cx="9144000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C0347-21E5-4530-B882-03A827EF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29"/>
            <a:ext cx="9144000" cy="47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2C0C5-1E8D-49CD-BF10-31B53078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07"/>
            <a:ext cx="9144000" cy="47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Managing networks hasn’t changed in 30 years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Networks are mission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network is a unique snowflake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changes that proliferate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Vendor specific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 is expensive/impossible</a:t>
            </a:r>
          </a:p>
        </p:txBody>
      </p:sp>
    </p:spTree>
    <p:extLst>
      <p:ext uri="{BB962C8B-B14F-4D97-AF65-F5344CB8AC3E}">
        <p14:creationId xmlns:p14="http://schemas.microsoft.com/office/powerpoint/2010/main" val="12145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32898-599C-4576-A239-5398B853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3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7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2F3E7-F95E-4CE3-B03D-BD58D69C1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E1E242-20D8-49E4-9556-9B2E4112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6CE35-CFCD-463C-B05D-00FF41A8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4"/>
            <a:ext cx="9144000" cy="47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6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9E773-15E8-4C00-B99A-9B2916ECD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5EAA6-AF32-4675-BD1B-7384902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49975-9FBE-42D2-9AF8-7CC2F1B4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54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2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A6412-320F-4B90-9202-86CBEE5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E61673-F289-4C32-9ED4-7FF5854A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6BAE-D44F-41D6-8A2F-C4208E4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" y="0"/>
            <a:ext cx="9133557" cy="47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8A0D1D-BB53-4084-8780-00073D498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FC1A0-2602-481A-9B87-4FDC279A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A0AD5-D7F3-405D-AE0A-7B50E3A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3"/>
            <a:ext cx="9144000" cy="47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14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2E12C-53F9-4704-9DFB-11ABDA7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DB442-C118-4841-AA96-D352502B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D28D8-0464-4A74-9DDF-E37B8A9A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8"/>
            <a:ext cx="9144000" cy="47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C43E92-4CF5-46CE-A3BB-CFE5A6773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FA4C40-F7BC-42CB-95C8-4986E60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5FFF-171D-4746-8C42-07F6B488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7"/>
            <a:ext cx="9144000" cy="47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5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534F9-3DB5-4C43-841E-8E7B5689A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11976-845C-43B9-8252-C64B7BB6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C2DCB-774A-43F7-8CC5-E128B445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0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2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17D68-7933-42E5-BD43-B17926FE9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79DF4-F64F-4EDB-B78C-FDCF387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9AA16-0B5C-422C-8D93-8DBE88E7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4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2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06E4C5-68B6-457A-968B-B3AC64C80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42125D-F347-4BB6-903E-D33690A0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B8518-BD18-4ADB-A379-58D97D9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0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6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21A97-2596-45B6-B801-E5669B582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C3FEA-4B04-44A8-8058-3B026EEA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564C9-AADF-4DE6-BF53-363CD53A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45"/>
            <a:ext cx="9144000" cy="47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8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A9913-A4EC-4FA1-A369-46FE2431C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185850-2266-42C5-AD58-3DBC7E53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74207-EAC1-4857-B938-0D96CA09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5"/>
            <a:ext cx="9144000" cy="47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B7EBF-AFEB-4FD1-B3FC-4F17D4C7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B1863-ADF0-483E-928E-74CCE4A3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846C4-6B24-4E90-9677-2E2D8E3A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"/>
            <a:ext cx="9144000" cy="47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5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E76E31-CE40-4987-A99C-5BF01369A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9DDF2-9A42-4F35-B511-98A34369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96243-2F68-4E65-8D9A-56646BFE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4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19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ECEFA-C5CC-4B86-AF25-3FFCC4EA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9F132-FADA-469F-9921-C540EF9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CC757-67D9-4C78-A67A-AAE1314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22"/>
            <a:ext cx="9144000" cy="4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0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1E0E0E-1C5F-40CA-8F3E-6C3FA3FA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5E5D1-36BC-46FE-B1D2-9F6DCE25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2A888-D379-4629-B3B4-E2CFB48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54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7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B7F0-80C4-4DD2-B740-ED029DA96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4AD39-0A22-414B-849C-52A46C1B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6BF1-9E3B-4593-AD59-2F9AB9A2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80"/>
            <a:ext cx="9144000" cy="47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8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857DB-1B00-444D-ABDB-7DA71E01E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CAE67-DBC4-4205-89EF-11DCBA6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17D95-FE86-4185-A8CE-4D40D78A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8"/>
            <a:ext cx="9144000" cy="4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4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E3946-EF38-44F3-9C6D-90C7FC5E7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287-1850-474E-AF4A-A8C8A548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0AC5-E0BA-453A-BFB4-C3D7F74A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1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2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EEBF0-8A77-409E-A5E8-9EF1011BC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BEB30-00EB-4AF4-AE02-964FB804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4C5A2-02E6-44CC-A9BA-A05B6C16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8"/>
            <a:ext cx="9144000" cy="46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A0EB2B-BBA8-4C78-A245-804FE1E74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CAB59-8D94-49C2-8110-ABE5ABFD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8E034-358E-425A-B445-9093D018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"/>
            <a:ext cx="9144000" cy="47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6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EF6CC-064E-45FC-B0F3-5A77D4DE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7BF88E-4923-48B2-92A2-A75D2BCC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CEB59-564C-4634-968F-0EE1F7FF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4"/>
            <a:ext cx="9144000" cy="4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5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704A0-BCD9-498F-8373-ED08F2A57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9C2792-3F50-4A6E-9DF8-09AB6816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A1FA4-4740-4FFE-8595-78BDB713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9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0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048B77-CD8B-4DD4-BBD5-33FE1EFE4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73DBA-6FF0-466F-875B-FF7571F5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D2038-7F59-402D-81A6-29CDDBD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2"/>
            <a:ext cx="9144000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5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B4E08-E960-4534-954E-EC70E804A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DB14C-9290-44A6-9195-17922CE2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9ABB6-5AB4-4963-B30D-475D2DF2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3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B9571-4F97-4CEA-BAFC-8A698BAD8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891AE-27D9-4E48-854C-FD3B4B0C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D66F6-96D5-4822-972B-01B3CECD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0"/>
            <a:ext cx="9144000" cy="47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09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9DB5D-509F-4D1A-931C-0EBE53956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313F6-5F68-41BD-B661-E9C0C0E0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4B6C-779B-4EE9-BDA9-AA1A62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4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13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DE30BB-4F85-4EAE-A407-60047D62E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5B232-9C40-4CDA-BB9D-9604843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4F194-2E5F-41D3-B4C4-6CDD9665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"/>
            <a:ext cx="9144000" cy="47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17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128F1-A8B3-4964-A445-FBB79913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29C52-57A3-4907-9FBD-D8724138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36023-6777-464F-861D-E8FD3E0D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3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74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E555B-910C-47A5-8C89-9DCFA0357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2C90B-CA27-494E-9724-DD3DE61D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8920A-B49B-459D-ADC0-340B3CB2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"/>
            <a:ext cx="9144000" cy="47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6773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FABFA-6B9B-4660-8227-7CC235510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95CB-ACDE-41EA-8D30-E350BD18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F0529-31EF-4528-B2B5-E712C667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"/>
            <a:ext cx="9144000" cy="47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6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59A48-47E1-4206-9D4D-C0503DB5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B23B6-586F-4858-8FC2-1A2066ED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9972-7E08-42D4-BC72-B0858806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1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1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5300A-1893-4794-BD56-093FF0B30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34C63-EC08-4F1B-8715-7FF3DDDF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0BCAD-74ED-4709-BF12-A44C0DB9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15"/>
            <a:ext cx="9144000" cy="4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9784C-58B9-49A7-9522-CE698F9D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9571</TotalTime>
  <Words>338</Words>
  <Application>Microsoft Office PowerPoint</Application>
  <PresentationFormat>On-screen Show (16:9)</PresentationFormat>
  <Paragraphs>67</Paragraphs>
  <Slides>72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Proxima Nova</vt:lpstr>
      <vt:lpstr>Source Sans Pro</vt:lpstr>
      <vt:lpstr>Overpass</vt:lpstr>
      <vt:lpstr>simple-light-2</vt:lpstr>
      <vt:lpstr>Content</vt:lpstr>
      <vt:lpstr>Title</vt:lpstr>
      <vt:lpstr>Ansible F5 Network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101</cp:revision>
  <dcterms:modified xsi:type="dcterms:W3CDTF">2018-09-10T20:28:21Z</dcterms:modified>
  <cp:category/>
</cp:coreProperties>
</file>